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 id="397" r:id="rId34"/>
    <p:sldId id="398" r:id="rId35"/>
    <p:sldId id="399" r:id="rId36"/>
    <p:sldId id="400" r:id="rId37"/>
    <p:sldId id="401" r:id="rId38"/>
    <p:sldId id="402" r:id="rId39"/>
    <p:sldId id="403" r:id="rId40"/>
    <p:sldId id="404" r:id="rId41"/>
    <p:sldId id="405" r:id="rId42"/>
    <p:sldId id="406" r:id="rId43"/>
    <p:sldId id="407" r:id="rId44"/>
    <p:sldId id="408" r:id="rId45"/>
    <p:sldId id="409" r:id="rId46"/>
    <p:sldId id="410" r:id="rId47"/>
    <p:sldId id="411" r:id="rId48"/>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8/17/2014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51</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7:16 Jesus answered them and said, "My doctrine is not Mine, but His who sent Me.  </a:t>
            </a:r>
            <a:r>
              <a:rPr lang="en-US" baseline="30000" dirty="0"/>
              <a:t>17</a:t>
            </a:r>
            <a:r>
              <a:rPr lang="en-US" dirty="0"/>
              <a:t> "If anyone wants to do His will, he shall know concerning the doctrine, whether it is from God or </a:t>
            </a:r>
            <a:r>
              <a:rPr lang="en-US" i="1" dirty="0"/>
              <a:t>whether </a:t>
            </a:r>
            <a:r>
              <a:rPr lang="en-US" dirty="0"/>
              <a:t>I speak on My own </a:t>
            </a:r>
            <a:r>
              <a:rPr lang="en-US" i="1" dirty="0"/>
              <a:t>authority.</a:t>
            </a:r>
            <a:r>
              <a:rPr lang="en-US" dirty="0"/>
              <a:t>  </a:t>
            </a:r>
            <a:r>
              <a:rPr lang="en-US" baseline="30000" dirty="0"/>
              <a:t>18</a:t>
            </a:r>
            <a:r>
              <a:rPr lang="en-US" dirty="0"/>
              <a:t> "He who speaks from himself seeks his own glory; but He who seeks the glory of the One who sent Him is true, and no unrighteousness is in Him.  </a:t>
            </a:r>
            <a:r>
              <a:rPr lang="en-US" baseline="30000" dirty="0"/>
              <a:t>19</a:t>
            </a:r>
            <a:r>
              <a:rPr lang="en-US" dirty="0"/>
              <a:t> "Did not Moses give you the law, yet none of you keeps the law? Why do you seek to kill Me?"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7:20 The people answered and said, "You have a demon. Who is seeking to kill You?"</a:t>
            </a:r>
          </a:p>
          <a:p>
            <a:r>
              <a:rPr lang="en-US" dirty="0"/>
              <a:t> </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7:21 Jesus answered and said to them, "I did one work, and you all marvel.  </a:t>
            </a:r>
            <a:r>
              <a:rPr lang="en-US" baseline="30000" dirty="0"/>
              <a:t>22</a:t>
            </a:r>
            <a:r>
              <a:rPr lang="en-US" dirty="0"/>
              <a:t> "Moses therefore gave you circumcision (not that it is from Moses, but from the fathers), and you circumcise a man on the Sabbath.  </a:t>
            </a:r>
            <a:r>
              <a:rPr lang="en-US" baseline="30000" dirty="0"/>
              <a:t>23</a:t>
            </a:r>
            <a:r>
              <a:rPr lang="en-US" dirty="0"/>
              <a:t> "If a man receives circumcision on the Sabbath, so that the law of Moses should not be broken, are you angry with Me because I made a man completely well on the Sabbath?  </a:t>
            </a:r>
            <a:r>
              <a:rPr lang="en-US" baseline="30000" dirty="0"/>
              <a:t>24</a:t>
            </a:r>
            <a:r>
              <a:rPr lang="en-US" dirty="0"/>
              <a:t> "Do not judge according to appearance, but judge with righteous judgment."</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7:25 Now some of them from Jerusalem said, "Is this not He whom they seek to kill?  </a:t>
            </a:r>
            <a:r>
              <a:rPr lang="en-US" baseline="30000" dirty="0"/>
              <a:t>26</a:t>
            </a:r>
            <a:r>
              <a:rPr lang="en-US" dirty="0"/>
              <a:t> "But look! He speaks boldly, and they say nothing to Him. Do the rulers know indeed that this is truly the Christ?  </a:t>
            </a:r>
            <a:r>
              <a:rPr lang="en-US" baseline="30000" dirty="0"/>
              <a:t>27</a:t>
            </a:r>
            <a:r>
              <a:rPr lang="en-US" dirty="0"/>
              <a:t> "However, we know where this Man is from; but when the Christ comes, no one knows where He is from."</a:t>
            </a:r>
            <a:endParaRPr lang="en-US" dirty="0"/>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7:28 Then Jesus cried out, as He taught in the temple, saying, "You both know Me, and you know where I am from; and I have not come of Myself, but He who sent Me is true, whom you do not know.  </a:t>
            </a:r>
            <a:r>
              <a:rPr lang="en-US" baseline="30000" dirty="0"/>
              <a:t>29</a:t>
            </a:r>
            <a:r>
              <a:rPr lang="en-US" dirty="0"/>
              <a:t> "But I know Him, for I am from Him, and He sent Me."  </a:t>
            </a:r>
            <a:r>
              <a:rPr lang="en-US" baseline="30000" dirty="0"/>
              <a:t>30</a:t>
            </a:r>
            <a:r>
              <a:rPr lang="en-US" dirty="0"/>
              <a:t> Therefore they sought to take Him; but no one laid a hand on Him, because His hour had not yet come.  </a:t>
            </a:r>
            <a:r>
              <a:rPr lang="en-US" baseline="30000" dirty="0"/>
              <a:t>31</a:t>
            </a:r>
            <a:r>
              <a:rPr lang="en-US" dirty="0"/>
              <a:t> And many of the people believed in Him, and said, "When the Christ comes, will He do more signs than these which this </a:t>
            </a:r>
            <a:r>
              <a:rPr lang="en-US" i="1" dirty="0"/>
              <a:t>Man </a:t>
            </a:r>
            <a:r>
              <a:rPr lang="en-US" dirty="0"/>
              <a:t>has done?"</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7:32 The Pharisees heard the crowd murmuring these things concerning Him, and the Pharisees and the chief priests sent officers to take Him.  </a:t>
            </a:r>
            <a:r>
              <a:rPr lang="en-US" baseline="30000" dirty="0"/>
              <a:t>33</a:t>
            </a:r>
            <a:r>
              <a:rPr lang="en-US" dirty="0"/>
              <a:t> Then Jesus said to them, "I shall be with you a little while longer, and </a:t>
            </a:r>
            <a:r>
              <a:rPr lang="en-US" i="1" dirty="0"/>
              <a:t>then </a:t>
            </a:r>
            <a:r>
              <a:rPr lang="en-US" dirty="0"/>
              <a:t>I go to Him who sent Me.  </a:t>
            </a:r>
            <a:r>
              <a:rPr lang="en-US" baseline="30000" dirty="0"/>
              <a:t>34</a:t>
            </a:r>
            <a:r>
              <a:rPr lang="en-US" dirty="0"/>
              <a:t> "You will seek Me and not find </a:t>
            </a:r>
            <a:r>
              <a:rPr lang="en-US" i="1" dirty="0"/>
              <a:t>Me, </a:t>
            </a:r>
            <a:r>
              <a:rPr lang="en-US" dirty="0"/>
              <a:t>and where I am you cannot come."  </a:t>
            </a:r>
            <a:r>
              <a:rPr lang="en-US" baseline="30000" dirty="0"/>
              <a:t>35</a:t>
            </a:r>
            <a:r>
              <a:rPr lang="en-US" dirty="0"/>
              <a:t> Then the Jews said among themselves, "Where does He intend to go that we shall not find Him? Does He intend to go to the Dispersion among the Greeks and teach the Greeks?  </a:t>
            </a:r>
            <a:r>
              <a:rPr lang="en-US" baseline="30000" dirty="0"/>
              <a:t>36</a:t>
            </a:r>
            <a:r>
              <a:rPr lang="en-US" dirty="0"/>
              <a:t> "What is this thing that He said, 'You will seek Me and not find Me, and where I am you cannot come'?"</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13:33 "Little children, I shall be with you a little while longer. You will seek Me; and as I said to the Jews, 'Where I am going, you cannot come,' </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7:2 Now the Jews' Feast of Tabernacles was at hand.</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0024998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25117495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53333627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Feast of Tabernacles was observed on the 15</a:t>
            </a:r>
            <a:r>
              <a:rPr lang="en-US" baseline="30000" dirty="0"/>
              <a:t>th</a:t>
            </a:r>
            <a:r>
              <a:rPr lang="en-US" dirty="0"/>
              <a:t> day of the seventh month called Tishri, which coincides with part of our September and October. It lasted for seven days. On the first day and the eighth day following the feast there was a holy convocation (Lev. 23:35-36). </a:t>
            </a:r>
            <a:endParaRPr lang="en-US" dirty="0"/>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6630977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1502115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862865527"/>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97992222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72645325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96731164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60336574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2453935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49416454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9557889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7:3 His brothers therefore said to Him, "Depart from here and go into Judea, that Your disciples also may see the works that You are doing.  </a:t>
            </a:r>
            <a:r>
              <a:rPr lang="en-US" baseline="30000" dirty="0"/>
              <a:t>4</a:t>
            </a:r>
            <a:r>
              <a:rPr lang="en-US" dirty="0"/>
              <a:t> "For no one does anything in secret while he himself seeks to be known openly. If You do these things, show Yourself to the world."  </a:t>
            </a:r>
            <a:r>
              <a:rPr lang="en-US" baseline="30000" dirty="0"/>
              <a:t>5</a:t>
            </a:r>
            <a:r>
              <a:rPr lang="en-US" dirty="0"/>
              <a:t> For even His brothers did not believe in Him.  </a:t>
            </a:r>
            <a:r>
              <a:rPr lang="en-US" baseline="30000" dirty="0"/>
              <a:t>6</a:t>
            </a:r>
            <a:r>
              <a:rPr lang="en-US" dirty="0"/>
              <a:t> Then Jesus said to them, "My time has not yet come, but your time is always ready.  </a:t>
            </a:r>
            <a:r>
              <a:rPr lang="en-US" baseline="30000" dirty="0"/>
              <a:t>7</a:t>
            </a:r>
            <a:r>
              <a:rPr lang="en-US" dirty="0"/>
              <a:t> "The world cannot hate you, but it hates Me because I testify of it that its works are evil.  </a:t>
            </a:r>
            <a:r>
              <a:rPr lang="en-US" baseline="30000" dirty="0"/>
              <a:t>8</a:t>
            </a:r>
            <a:r>
              <a:rPr lang="en-US" dirty="0"/>
              <a:t> "You go up to this feast. I am not yet going up to this feast, for My time has not yet fully come."  </a:t>
            </a:r>
            <a:r>
              <a:rPr lang="en-US" baseline="30000" dirty="0"/>
              <a:t>9</a:t>
            </a:r>
            <a:r>
              <a:rPr lang="en-US" dirty="0"/>
              <a:t> When He had said these things to them, He remained in Galilee.  </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55313480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59284914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18131302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29279708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37344121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27504340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283765151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 will come and stand on the roof of the holy place; then he will announce to the Israelites, “Ye poor, the time of your redemption has arrived (</a:t>
            </a:r>
            <a:r>
              <a:rPr lang="en-US" dirty="0" err="1"/>
              <a:t>Pesiqta</a:t>
            </a:r>
            <a:r>
              <a:rPr lang="en-US" dirty="0"/>
              <a:t> </a:t>
            </a:r>
            <a:r>
              <a:rPr lang="en-US" dirty="0" err="1"/>
              <a:t>Rabbati</a:t>
            </a:r>
            <a:r>
              <a:rPr lang="en-US" dirty="0"/>
              <a:t> I62a).”” </a:t>
            </a:r>
            <a:endParaRPr lang="en-US" dirty="0"/>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7:10 But when His brothers had gone up, then He also went up to the feast, not openly, but as it were in secret.  </a:t>
            </a:r>
            <a:r>
              <a:rPr lang="en-US" baseline="30000" dirty="0"/>
              <a:t>11</a:t>
            </a:r>
            <a:r>
              <a:rPr lang="en-US" dirty="0"/>
              <a:t> Then the Jews sought Him at the feast, and said, "Where is He?"  </a:t>
            </a:r>
            <a:r>
              <a:rPr lang="en-US" baseline="30000" dirty="0"/>
              <a:t>12</a:t>
            </a:r>
            <a:r>
              <a:rPr lang="en-US" dirty="0"/>
              <a:t> And there was much complaining among the people concerning Him. Some said, "He is good"; others said, "No, on the contrary, He deceives the people."  </a:t>
            </a:r>
            <a:r>
              <a:rPr lang="en-US" baseline="30000" dirty="0"/>
              <a:t>13</a:t>
            </a:r>
            <a:r>
              <a:rPr lang="en-US" dirty="0"/>
              <a:t> However, no one spoke openly of Him for fear of the Jews.</a:t>
            </a:r>
          </a:p>
          <a:p>
            <a:r>
              <a:rPr lang="en-US" dirty="0"/>
              <a:t> </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9:51 Now it came to pass, when the time had come for Him to be received up, that He steadfastly set His face to go to Jerusalem,  </a:t>
            </a:r>
            <a:r>
              <a:rPr lang="en-US" sz="2600" baseline="30000" dirty="0"/>
              <a:t>52</a:t>
            </a:r>
            <a:r>
              <a:rPr lang="en-US" sz="2600" dirty="0"/>
              <a:t> and sent messengers before His face. And as they went, they entered a village of the Samaritans, to prepare for Him.  </a:t>
            </a:r>
            <a:r>
              <a:rPr lang="en-US" sz="2600" baseline="30000" dirty="0"/>
              <a:t>53</a:t>
            </a:r>
            <a:r>
              <a:rPr lang="en-US" sz="2600" dirty="0"/>
              <a:t> But they did not receive Him, because His face was </a:t>
            </a:r>
            <a:r>
              <a:rPr lang="en-US" sz="2600" i="1" dirty="0"/>
              <a:t>set </a:t>
            </a:r>
            <a:r>
              <a:rPr lang="en-US" sz="2600" dirty="0"/>
              <a:t>for the journey to Jerusalem.  </a:t>
            </a:r>
            <a:r>
              <a:rPr lang="en-US" sz="2600" baseline="30000" dirty="0"/>
              <a:t>54</a:t>
            </a:r>
            <a:r>
              <a:rPr lang="en-US" sz="2600" dirty="0"/>
              <a:t> And when His disciples James and John saw </a:t>
            </a:r>
            <a:r>
              <a:rPr lang="en-US" sz="2600" i="1" dirty="0"/>
              <a:t>this, </a:t>
            </a:r>
            <a:r>
              <a:rPr lang="en-US" sz="2600" dirty="0"/>
              <a:t>they said, "Lord, do You want us to command fire to come down from heaven and consume them, just as Elijah did?"  </a:t>
            </a:r>
            <a:r>
              <a:rPr lang="en-US" sz="2600" baseline="30000" dirty="0"/>
              <a:t>55</a:t>
            </a:r>
            <a:r>
              <a:rPr lang="en-US" sz="2600" dirty="0"/>
              <a:t> But He turned and rebuked them, and said, "You do not know what manner of spirit you are of.  </a:t>
            </a:r>
            <a:r>
              <a:rPr lang="en-US" sz="2600" baseline="30000" dirty="0"/>
              <a:t>56</a:t>
            </a:r>
            <a:r>
              <a:rPr lang="en-US" sz="2600" dirty="0"/>
              <a:t> "For the Son of Man did not come to destroy men's lives but to save </a:t>
            </a:r>
            <a:r>
              <a:rPr lang="en-US" sz="2600" i="1" dirty="0"/>
              <a:t>them." </a:t>
            </a:r>
            <a:r>
              <a:rPr lang="en-US" sz="2600" dirty="0"/>
              <a:t>And they went to another village.</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9375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9:57 Now it happened as they journeyed on the road, </a:t>
            </a:r>
            <a:r>
              <a:rPr lang="en-US" sz="2600" i="1" dirty="0"/>
              <a:t>that </a:t>
            </a:r>
            <a:r>
              <a:rPr lang="en-US" sz="2600" dirty="0"/>
              <a:t>someone said to Him, "Lord, I will follow You wherever You go."  </a:t>
            </a:r>
            <a:r>
              <a:rPr lang="en-US" sz="2600" baseline="30000" dirty="0"/>
              <a:t>58</a:t>
            </a:r>
            <a:r>
              <a:rPr lang="en-US" sz="2600" dirty="0"/>
              <a:t> And Jesus said to him, "Foxes have holes and birds of the air </a:t>
            </a:r>
            <a:r>
              <a:rPr lang="en-US" sz="2600" i="1" dirty="0"/>
              <a:t>have </a:t>
            </a:r>
            <a:r>
              <a:rPr lang="en-US" sz="2600" dirty="0"/>
              <a:t>nests, but the Son of Man has nowhere to lay </a:t>
            </a:r>
            <a:r>
              <a:rPr lang="en-US" sz="2600" i="1" dirty="0"/>
              <a:t>His </a:t>
            </a:r>
            <a:r>
              <a:rPr lang="en-US" sz="2600" dirty="0"/>
              <a:t>head."  </a:t>
            </a:r>
            <a:r>
              <a:rPr lang="en-US" sz="2600" baseline="30000" dirty="0"/>
              <a:t>59</a:t>
            </a:r>
            <a:r>
              <a:rPr lang="en-US" sz="2600" dirty="0"/>
              <a:t> Then He said to another, "Follow Me." But he said, "Lord, let me first go and bury my father."  </a:t>
            </a:r>
            <a:r>
              <a:rPr lang="en-US" sz="2600" baseline="30000" dirty="0"/>
              <a:t>60</a:t>
            </a:r>
            <a:r>
              <a:rPr lang="en-US" sz="2600" dirty="0"/>
              <a:t> Jesus said to him, "Let the dead bury their own dead, but you go and preach the kingdom of God."  </a:t>
            </a:r>
            <a:r>
              <a:rPr lang="en-US" sz="2600" baseline="30000" dirty="0"/>
              <a:t>61</a:t>
            </a:r>
            <a:r>
              <a:rPr lang="en-US" sz="2600" dirty="0"/>
              <a:t> And another also said, "Lord, I will follow You, but let me first go </a:t>
            </a:r>
            <a:r>
              <a:rPr lang="en-US" sz="2600" i="1" dirty="0"/>
              <a:t>and </a:t>
            </a:r>
            <a:r>
              <a:rPr lang="en-US" sz="2600" dirty="0"/>
              <a:t>bid them farewell who are at my house."  </a:t>
            </a:r>
            <a:r>
              <a:rPr lang="en-US" sz="2600" baseline="30000" dirty="0"/>
              <a:t>62</a:t>
            </a:r>
            <a:r>
              <a:rPr lang="en-US" sz="2600" dirty="0"/>
              <a:t> But Jesus said to him, "No one, having put his hand to the plow, and looking back, is fit for the kingdom of God."</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John </a:t>
            </a:r>
            <a:r>
              <a:rPr lang="en-US" dirty="0"/>
              <a:t>7:14 Now about the middle of the feast Jesus went up into the temple and taught.  </a:t>
            </a:r>
            <a:r>
              <a:rPr lang="en-US" baseline="30000" dirty="0"/>
              <a:t>15</a:t>
            </a:r>
            <a:r>
              <a:rPr lang="en-US" dirty="0"/>
              <a:t> And the Jews marveled, saying, "How does this Man know letters, having never studied?"</a:t>
            </a:r>
          </a:p>
          <a:p>
            <a:r>
              <a:rPr lang="en-US" dirty="0"/>
              <a:t> </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2375</TotalTime>
  <Words>1402</Words>
  <Application>Microsoft Office PowerPoint</Application>
  <PresentationFormat>On-screen Show (4:3)</PresentationFormat>
  <Paragraphs>67</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63</cp:revision>
  <dcterms:created xsi:type="dcterms:W3CDTF">2006-12-19T00:50:39Z</dcterms:created>
  <dcterms:modified xsi:type="dcterms:W3CDTF">2014-08-17T05:20:26Z</dcterms:modified>
</cp:coreProperties>
</file>